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1E3B-9495-7B4F-B4A5-2B5C11A645A4}" type="datetimeFigureOut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F8FE-F63A-4344-B381-7CE193FCD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6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1E3B-9495-7B4F-B4A5-2B5C11A645A4}" type="datetimeFigureOut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F8FE-F63A-4344-B381-7CE193FCD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0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1E3B-9495-7B4F-B4A5-2B5C11A645A4}" type="datetimeFigureOut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F8FE-F63A-4344-B381-7CE193FCD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9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1E3B-9495-7B4F-B4A5-2B5C11A645A4}" type="datetimeFigureOut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F8FE-F63A-4344-B381-7CE193FCD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1E3B-9495-7B4F-B4A5-2B5C11A645A4}" type="datetimeFigureOut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F8FE-F63A-4344-B381-7CE193FCD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1E3B-9495-7B4F-B4A5-2B5C11A645A4}" type="datetimeFigureOut">
              <a:rPr lang="en-US" smtClean="0"/>
              <a:t>4/8/18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F8FE-F63A-4344-B381-7CE193FCD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1E3B-9495-7B4F-B4A5-2B5C11A645A4}" type="datetimeFigureOut">
              <a:rPr lang="en-US" smtClean="0"/>
              <a:t>4/8/18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F8FE-F63A-4344-B381-7CE193FCD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6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1E3B-9495-7B4F-B4A5-2B5C11A645A4}" type="datetimeFigureOut">
              <a:rPr lang="en-US" smtClean="0"/>
              <a:t>4/8/18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F8FE-F63A-4344-B381-7CE193FCD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6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1E3B-9495-7B4F-B4A5-2B5C11A645A4}" type="datetimeFigureOut">
              <a:rPr lang="en-US" smtClean="0"/>
              <a:t>4/8/18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F8FE-F63A-4344-B381-7CE193FCD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1E3B-9495-7B4F-B4A5-2B5C11A645A4}" type="datetimeFigureOut">
              <a:rPr lang="en-US" smtClean="0"/>
              <a:t>4/8/18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F8FE-F63A-4344-B381-7CE193FCD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6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1E3B-9495-7B4F-B4A5-2B5C11A645A4}" type="datetimeFigureOut">
              <a:rPr lang="en-US" smtClean="0"/>
              <a:t>4/8/18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F8FE-F63A-4344-B381-7CE193FCD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9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31E3B-9495-7B4F-B4A5-2B5C11A645A4}" type="datetimeFigureOut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7F8FE-F63A-4344-B381-7CE193FCD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139"/>
            <a:ext cx="12192000" cy="669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7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Head</dc:creator>
  <cp:lastModifiedBy>Kate Head</cp:lastModifiedBy>
  <cp:revision>1</cp:revision>
  <dcterms:created xsi:type="dcterms:W3CDTF">2018-04-08T11:46:07Z</dcterms:created>
  <dcterms:modified xsi:type="dcterms:W3CDTF">2018-04-08T11:46:44Z</dcterms:modified>
</cp:coreProperties>
</file>